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7781-1E28-45B5-BCF5-BDEF2DBEDAF3}" type="datetimeFigureOut">
              <a:rPr lang="en-US" smtClean="0"/>
              <a:pPr/>
              <a:t>7/17/2022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B2AC5-7188-4372-B0D7-C5AF1B69E2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7781-1E28-45B5-BCF5-BDEF2DBEDAF3}" type="datetimeFigureOut">
              <a:rPr lang="en-US" smtClean="0"/>
              <a:pPr/>
              <a:t>7/17/2022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B2AC5-7188-4372-B0D7-C5AF1B69E2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7781-1E28-45B5-BCF5-BDEF2DBEDAF3}" type="datetimeFigureOut">
              <a:rPr lang="en-US" smtClean="0"/>
              <a:pPr/>
              <a:t>7/17/2022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B2AC5-7188-4372-B0D7-C5AF1B69E2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7781-1E28-45B5-BCF5-BDEF2DBEDAF3}" type="datetimeFigureOut">
              <a:rPr lang="en-US" smtClean="0"/>
              <a:pPr/>
              <a:t>7/17/2022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B2AC5-7188-4372-B0D7-C5AF1B69E2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7781-1E28-45B5-BCF5-BDEF2DBEDAF3}" type="datetimeFigureOut">
              <a:rPr lang="en-US" smtClean="0"/>
              <a:pPr/>
              <a:t>7/17/2022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B2AC5-7188-4372-B0D7-C5AF1B69E2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7781-1E28-45B5-BCF5-BDEF2DBEDAF3}" type="datetimeFigureOut">
              <a:rPr lang="en-US" smtClean="0"/>
              <a:pPr/>
              <a:t>7/17/2022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B2AC5-7188-4372-B0D7-C5AF1B69E2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7781-1E28-45B5-BCF5-BDEF2DBEDAF3}" type="datetimeFigureOut">
              <a:rPr lang="en-US" smtClean="0"/>
              <a:pPr/>
              <a:t>7/17/2022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B2AC5-7188-4372-B0D7-C5AF1B69E2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7781-1E28-45B5-BCF5-BDEF2DBEDAF3}" type="datetimeFigureOut">
              <a:rPr lang="en-US" smtClean="0"/>
              <a:pPr/>
              <a:t>7/17/2022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B2AC5-7188-4372-B0D7-C5AF1B69E2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7781-1E28-45B5-BCF5-BDEF2DBEDAF3}" type="datetimeFigureOut">
              <a:rPr lang="en-US" smtClean="0"/>
              <a:pPr/>
              <a:t>7/17/2022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B2AC5-7188-4372-B0D7-C5AF1B69E2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7781-1E28-45B5-BCF5-BDEF2DBEDAF3}" type="datetimeFigureOut">
              <a:rPr lang="en-US" smtClean="0"/>
              <a:pPr/>
              <a:t>7/17/2022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B2AC5-7188-4372-B0D7-C5AF1B69E2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7781-1E28-45B5-BCF5-BDEF2DBEDAF3}" type="datetimeFigureOut">
              <a:rPr lang="en-US" smtClean="0"/>
              <a:pPr/>
              <a:t>7/17/2022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B2AC5-7188-4372-B0D7-C5AF1B69E2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B7781-1E28-45B5-BCF5-BDEF2DBEDAF3}" type="datetimeFigureOut">
              <a:rPr lang="en-US" smtClean="0"/>
              <a:pPr/>
              <a:t>7/17/2022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B2AC5-7188-4372-B0D7-C5AF1B69E2D9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IN" sz="9600" dirty="0" smtClean="0"/>
              <a:t>DBMS</a:t>
            </a:r>
            <a:endParaRPr lang="en-IN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4000" dirty="0" smtClean="0">
                <a:solidFill>
                  <a:schemeClr val="tx1"/>
                </a:solidFill>
              </a:rPr>
              <a:t>E-R MODEL</a:t>
            </a:r>
            <a:endParaRPr lang="en-IN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E-R MODEL IS A HIGH LEVEL CONCEPTUAL DATA MODEL DELOPED BY PETER CHEN IN 1976.</a:t>
            </a:r>
          </a:p>
          <a:p>
            <a:r>
              <a:rPr lang="en-IN" dirty="0" smtClean="0"/>
              <a:t>IT IS CRETAED TO FACILITATE DATABASE DESIGN.</a:t>
            </a:r>
          </a:p>
          <a:p>
            <a:r>
              <a:rPr lang="en-IN" dirty="0" smtClean="0"/>
              <a:t>IT IS THE GENERALIZATION OF THE EARLIER AVAILABLE COMMERCIAL MODELS LIKE THE HIERARICHAL AND THE NETWORK MODEL.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FEATURES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THE E-R DIAGRAM USED FOR REPREENTING E-R MODEL CAN BE EASILY CONVERTED INTO RELATIONS IN RELATINAL MODEL.</a:t>
            </a:r>
          </a:p>
          <a:p>
            <a:r>
              <a:rPr lang="en-IN" dirty="0" smtClean="0"/>
              <a:t>IT PROVIDES AN EASILY UNDERSTOOD PICTORIAL MAP FOR THE DATABASE DESIGN.</a:t>
            </a:r>
          </a:p>
          <a:p>
            <a:r>
              <a:rPr lang="en-IN" dirty="0" smtClean="0"/>
              <a:t>IT IS A TOP-DOWN APPROACH  TO DATA BASE DESIGN.</a:t>
            </a:r>
          </a:p>
          <a:p>
            <a:r>
              <a:rPr lang="en-IN" dirty="0" smtClean="0"/>
              <a:t>IT OFFERS AN EFFECTIVE FRAMEWORK FOR INTEGRATING MULTIPLE APPLICATIONS.</a:t>
            </a:r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FEATURES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THE E-R MODEL IS USED FOR THE PURPOSE  OF GOOD DATABASE DESIGN BY THE DATABASE DEVELOPER SO TO USE THAT DATA MODEL IN VARIOUS DBMS.</a:t>
            </a:r>
          </a:p>
          <a:p>
            <a:r>
              <a:rPr lang="en-IN" dirty="0" smtClean="0"/>
              <a:t>IT IS HELPFUL AS A PROBLEM DECOMPOSITION TOOL AS IT SHOWS THE ENTITIES AND THE RELATIONSHIPS BETWEEN THOSE ENTITIES.</a:t>
            </a: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BASIC TERMINOLOGIES OF E-R 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ENTITY- DATA OBJECTS ABOUT WHICH INFORMATION CAN BE COLLECTED AND STORED(EXAMPLE: STUDENT,TEACHER).</a:t>
            </a:r>
          </a:p>
          <a:p>
            <a:r>
              <a:rPr lang="en-IN" dirty="0" smtClean="0"/>
              <a:t>ATTRIBUTE-PROPERTIES OF AN ENTITY(NAME,SALARY OF EMPLOYEE).</a:t>
            </a:r>
          </a:p>
          <a:p>
            <a:r>
              <a:rPr lang="en-IN" dirty="0" smtClean="0"/>
              <a:t>RELATIONSHIP-AN ASSOCIATION AMONG ENTITIES(EXAMPLE:DEPARTMENTS MANAGE ONE OR MORE PROJECTS.).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TYPES OF ATTRIBUTES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SIMPLE ATTRIBUTE: AN ATTRIBUTE THAT CONSIST OF AN SINGLE ATOMOC VALUE. IT CAN NOT BE FURTHER SUBDIVIDED. EXAMPLE: AGE,SALARY ETC.</a:t>
            </a:r>
          </a:p>
          <a:p>
            <a:r>
              <a:rPr lang="en-IN" dirty="0" smtClean="0"/>
              <a:t>COMPOSITE ATTRIBUTE: AN ATTRIBUTE THAT CAN BE FURTHER DIVIDED INTO SUB PARTS OR COMPONENTS. EXAMPLE: THE ADDRESS ATTRIBUTE CAN BE COMPOSED OF COMPONENTS LIKE: HOUSE NUMBER, STREET NUMBER,AREA,CITY ETC.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TYPES OF ATTRIBUTES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SINGLE VALUED ATTRIBUTE: A SINGLE VALUED ATTRIBUTE CAN HAVE ONLY A SINGLE VALUE.FOR EXAMPLE: A PERSON CAN HAVE ONE DATE OF BIRTH,AGE ETC. IT CAN BE SIMPLE OR COMPOSITE ATTRIBUTE.</a:t>
            </a:r>
          </a:p>
          <a:p>
            <a:r>
              <a:rPr lang="en-IN" smtClean="0"/>
              <a:t>MULTI VALUED ATTRIBUTE: MULTI VALUED ATTRIBUTES CAN HAVE MULTIPLE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TYPES OF ENTITIES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Strong </a:t>
            </a:r>
            <a:r>
              <a:rPr lang="en-US" b="1" i="1" dirty="0" smtClean="0"/>
              <a:t>Entity Type:</a:t>
            </a:r>
            <a:r>
              <a:rPr lang="en-US" dirty="0" smtClean="0"/>
              <a:t> </a:t>
            </a:r>
            <a:endParaRPr lang="en-US" dirty="0" smtClean="0"/>
          </a:p>
          <a:p>
            <a:r>
              <a:rPr lang="en-US" dirty="0" smtClean="0"/>
              <a:t>Strong </a:t>
            </a:r>
            <a:r>
              <a:rPr lang="en-US" dirty="0" smtClean="0"/>
              <a:t>entity are those entity types which has a key attribute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The primary key helps in identifying each entity uniquely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It is represented by a </a:t>
            </a:r>
            <a:r>
              <a:rPr lang="en-US" dirty="0" smtClean="0"/>
              <a:t>rectangle</a:t>
            </a:r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EXAMPLE</a:t>
            </a:r>
            <a:endParaRPr lang="en-IN" dirty="0"/>
          </a:p>
        </p:txBody>
      </p:sp>
      <p:pic>
        <p:nvPicPr>
          <p:cNvPr id="4" name="Content Placeholder 3" descr="https://s3.ap-south-1.amazonaws.com/afteracademy-server-uploads/what-is-an-entity-entity-type-and-entity-set-strong-entity-example-92355a15fee8325c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28737" y="2348706"/>
            <a:ext cx="64865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 </a:t>
            </a:r>
            <a:r>
              <a:rPr lang="en-US" dirty="0" smtClean="0"/>
              <a:t>Weak entity type doesn't have a key attribute. Weak entity type can't be identified on its own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It depends upon some other strong entity for its distinct identity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This can be understood with a real-life example.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 smtClean="0"/>
              <a:t>can be children only if the parent exits. There can be no independent existence of children.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 smtClean="0"/>
              <a:t>can be a room only if building exits. There can be no independent existence of a room.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4" name="Content Placeholder 3" descr="https://s3.ap-south-1.amazonaws.com/afteracademy-server-uploads/what-is-an-entity-entity-type-and-entity-set-weak-entity-example-d5677f16eb8d6f9b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51515"/>
            <a:ext cx="8229600" cy="322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383</Words>
  <Application>Microsoft Office PowerPoint</Application>
  <PresentationFormat>On-screen Show (4:3)</PresentationFormat>
  <Paragraphs>37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DBMS</vt:lpstr>
      <vt:lpstr>INTRODUCTION</vt:lpstr>
      <vt:lpstr>FEATURES</vt:lpstr>
      <vt:lpstr>FEATURES</vt:lpstr>
      <vt:lpstr>BASIC TERMINOLOGIES OF E-R MODEL</vt:lpstr>
      <vt:lpstr>TYPES OF ATTRIBUTES</vt:lpstr>
      <vt:lpstr>TYPES OF ATTRIBUTES</vt:lpstr>
      <vt:lpstr>TYPES OF ENTITIES</vt:lpstr>
      <vt:lpstr>EXAMPLE</vt:lpstr>
      <vt:lpstr>WEAK ENTITY</vt:lpstr>
      <vt:lpstr>EXAMPLE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DBMS</dc:title>
  <dc:creator>BCA</dc:creator>
  <cp:lastModifiedBy>Dell</cp:lastModifiedBy>
  <cp:revision>13</cp:revision>
  <dcterms:created xsi:type="dcterms:W3CDTF">2022-07-15T08:42:43Z</dcterms:created>
  <dcterms:modified xsi:type="dcterms:W3CDTF">2022-07-17T10:27:35Z</dcterms:modified>
</cp:coreProperties>
</file>